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3CDF3-34E4-4E6E-934D-FA8A89B222E4}" v="6" dt="2023-05-17T01:24:28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4D4A-9E83-FC4D-F9D9-01F242FC8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BDF83-03CF-AA88-1A2E-6BA1355CD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FE51F-14AA-E455-36D8-41A3AA9B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13078-74C3-498A-254A-46089C81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4A4BC-BA83-F783-7B26-D790FB30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F9FB-D685-E679-5C85-D1D481FD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39DDF-ED60-9CB0-4D6E-51F50DAEC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86FB-A90A-B577-1A31-322C56A2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9946-481B-F5EB-95E8-7508948C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757D-D0A0-FBC7-B4BB-E69500B1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922A2-2EC0-00A7-1D80-B04E7E93D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994FD-1BEC-E289-43AB-7D8D8EC0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16F7-5972-004F-1E4E-0507715D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8412B-AF2D-7867-6BA4-1ED01543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75CC-5C8B-ABD9-2A38-8D689565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6547-CBE5-240B-7579-EF88CAE5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3636-24E2-E62B-6411-9C83C613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FEB7-3449-A18A-5A93-F542AF9B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D7E8-A681-24B0-0CDB-DBC6FBED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788DE-FFD2-B196-325C-1CCDF061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4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CAE-B069-B3DF-308F-FCCE1C4D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49E34-510A-0940-BA4E-96DC7C7F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DC0A4-4943-A16F-DBEA-CAE71437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22A0-2D07-B13F-66A2-1D9D684E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9FE8D-9092-F995-5FB6-7405D865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62A5-1053-A804-BBA2-6F87EE15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FDA-4E1E-0D79-F538-CEF559861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BF52-A30C-1EC4-7F35-1369D616C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880F8-8228-26F9-8F6F-9DF3774A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67345-DEC9-25D6-B77A-5265742E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75DAD-8D22-9293-BDEB-EE4996E7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A602-CF57-EB72-B778-9CC9F136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D8BDA-688E-0B05-90E0-6788C6EB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F8245-0B5E-C76A-9616-99AD71DCE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370E6-B6D2-ED72-C17B-297F0D991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7AD2D-3F42-3939-1787-BD05F60B6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5B851-8734-2B93-F0F9-00DDE43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063FE-995C-D61E-F33D-C566A9B1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A92FF-F656-6671-1EAF-21DCBBE1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AB4B-2E88-18EA-0BBB-EB2C6CC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9554F-AE38-A140-D1D4-EABF137C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9E1DE-8B2B-1F75-9A52-7C60A6E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BE26E-9AAE-D438-99D4-6B6DE707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28F06-F67B-61D5-6028-ED808F52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A0FEE-5B13-DE42-0F27-A16D11C0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7A35C-5204-E3B8-B4A1-9D1E34DD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75B3-1A5A-8ECB-7F56-70CE85CF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635E-55A2-03D8-E0DA-009CA733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0D261-5358-9FEE-F478-CF848F56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52301-1AB9-E431-4453-B63E3B67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44F64-BAD4-689E-685C-29BD9648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C5AF5-E248-4C4D-5881-C9C89B71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D037-9F9D-7FD4-BA26-D59AB663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CE918-911D-C8C5-9634-238FE13E7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E482-E8DC-CB35-4A34-C53313C8C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1CC40-945E-E859-CC24-BF1F0C87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02F8-00DF-6B4D-4ADA-A74C644B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A3CD-A8F9-1A25-917E-DDD6F13A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C651F-7E4B-D297-FA88-28C961AE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890C-0418-D664-BCFE-11F18667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A0F5-F1B4-766C-6E87-CDBC674D7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94CB-A8DE-416A-B291-F4F2D35BEC4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EF24A-DB2F-9BFC-6138-CB216247C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4441-B796-48B8-9E19-5E0D328B8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0CA-65D9-4314-8FAC-8D86E26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m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BC488CBA-F5AD-7304-F0A3-48F378377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7EADE85-1E5B-E211-BFAB-DBB1680AFA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8525" r="56466" b="29535"/>
          <a:stretch/>
        </p:blipFill>
        <p:spPr>
          <a:xfrm>
            <a:off x="121922" y="1956262"/>
            <a:ext cx="2953789" cy="28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76"/>
    </mc:Choice>
    <mc:Fallback>
      <p:transition spd="slow" advTm="121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02870E0042419F6101B496DF9AAE" ma:contentTypeVersion="15" ma:contentTypeDescription="Create a new document." ma:contentTypeScope="" ma:versionID="f3afa46a5bd978dc327fbbc4af8581ae">
  <xsd:schema xmlns:xsd="http://www.w3.org/2001/XMLSchema" xmlns:xs="http://www.w3.org/2001/XMLSchema" xmlns:p="http://schemas.microsoft.com/office/2006/metadata/properties" xmlns:ns3="79bce005-c766-434a-8acb-4abec237d441" xmlns:ns4="5e44b880-4c1a-4764-9e05-6d6ce3700ce3" targetNamespace="http://schemas.microsoft.com/office/2006/metadata/properties" ma:root="true" ma:fieldsID="417d3f47be4d7dabb91c1e64982ba8c2" ns3:_="" ns4:_="">
    <xsd:import namespace="79bce005-c766-434a-8acb-4abec237d441"/>
    <xsd:import namespace="5e44b880-4c1a-4764-9e05-6d6ce3700c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005-c766-434a-8acb-4abec237d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b880-4c1a-4764-9e05-6d6ce3700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bce005-c766-434a-8acb-4abec237d441" xsi:nil="true"/>
  </documentManagement>
</p:properties>
</file>

<file path=customXml/itemProps1.xml><?xml version="1.0" encoding="utf-8"?>
<ds:datastoreItem xmlns:ds="http://schemas.openxmlformats.org/officeDocument/2006/customXml" ds:itemID="{FF326482-F6B5-42F3-8467-78DD05CE1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005-c766-434a-8acb-4abec237d441"/>
    <ds:schemaRef ds:uri="5e44b880-4c1a-4764-9e05-6d6ce3700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1B3B4-6249-40B2-AF88-049EFD9FA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C45CD-E380-430D-BB77-82DB43C6BB83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e44b880-4c1a-4764-9e05-6d6ce3700ce3"/>
    <ds:schemaRef ds:uri="http://schemas.openxmlformats.org/package/2006/metadata/core-properties"/>
    <ds:schemaRef ds:uri="79bce005-c766-434a-8acb-4abec237d4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2</cp:revision>
  <dcterms:created xsi:type="dcterms:W3CDTF">2023-05-17T01:18:00Z</dcterms:created>
  <dcterms:modified xsi:type="dcterms:W3CDTF">2023-05-17T01:39:29Z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0x010100370C02870E0042419F6101B496DF9AAE</vt:lpwstr>
  </property>
</Properties>
</file>